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41"/>
  </p:notesMasterIdLst>
  <p:handoutMasterIdLst>
    <p:handoutMasterId r:id="rId42"/>
  </p:handoutMasterIdLst>
  <p:sldIdLst>
    <p:sldId id="260" r:id="rId2"/>
    <p:sldId id="258" r:id="rId3"/>
    <p:sldId id="301" r:id="rId4"/>
    <p:sldId id="259" r:id="rId5"/>
    <p:sldId id="262" r:id="rId6"/>
    <p:sldId id="263" r:id="rId7"/>
    <p:sldId id="264" r:id="rId8"/>
    <p:sldId id="292" r:id="rId9"/>
    <p:sldId id="261" r:id="rId10"/>
    <p:sldId id="265" r:id="rId11"/>
    <p:sldId id="266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02" r:id="rId24"/>
    <p:sldId id="279" r:id="rId25"/>
    <p:sldId id="280" r:id="rId26"/>
    <p:sldId id="281" r:id="rId27"/>
    <p:sldId id="282" r:id="rId28"/>
    <p:sldId id="283" r:id="rId29"/>
    <p:sldId id="285" r:id="rId30"/>
    <p:sldId id="286" r:id="rId31"/>
    <p:sldId id="287" r:id="rId32"/>
    <p:sldId id="303" r:id="rId33"/>
    <p:sldId id="288" r:id="rId34"/>
    <p:sldId id="290" r:id="rId35"/>
    <p:sldId id="289" r:id="rId36"/>
    <p:sldId id="296" r:id="rId37"/>
    <p:sldId id="291" r:id="rId38"/>
    <p:sldId id="295" r:id="rId39"/>
    <p:sldId id="298" r:id="rId4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3310" autoAdjust="0"/>
  </p:normalViewPr>
  <p:slideViewPr>
    <p:cSldViewPr>
      <p:cViewPr>
        <p:scale>
          <a:sx n="91" d="100"/>
          <a:sy n="91" d="100"/>
        </p:scale>
        <p:origin x="-294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6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C35A2-9675-47DE-8CA0-D7AF7B886F38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05704-56B9-4B58-98C8-EBC82916F02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C74B56-5404-40C2-8AFE-3C2C0498A673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03F52-2EBA-4B3A-932E-F6267409069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03F52-2EBA-4B3A-932E-F62674090690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03F52-2EBA-4B3A-932E-F62674090690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7536195B-17CA-4F00-875B-44C2A61B48AF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ttangol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ttore 1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ttore 1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ttangol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310E094-5594-4C41-AFBC-03576139348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2000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22000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22000">
    <p:diamond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 spd="med" advClick="0" advTm="22000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it-IT"/>
          </a:p>
        </p:txBody>
      </p:sp>
      <p:sp>
        <p:nvSpPr>
          <p:cNvPr id="9" name="Rettangol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ttore 1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ttore 1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ttangol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ttore 1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22000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  <p:transition spd="med" advClick="0" advTm="22000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 advClick="0" advTm="22000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 spd="med" advClick="0" advTm="22000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 advClick="0" advTm="22000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ttangol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egnaposto contenuto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3" name="Segnaposto piè di pagina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22000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ttore 1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ttore 1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  <p:transition spd="med" advClick="0" advTm="22000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ttore 1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1D13D22-2DBA-4764-A763-AD0813635CB1}" type="datetimeFigureOut">
              <a:rPr lang="it-IT" smtClean="0"/>
              <a:pPr/>
              <a:t>16/06/2015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tangol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C56DFD-287E-43A3-8B2B-FE914C3217D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 spd="med" advClick="0" advTm="22000">
    <p:diamond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utente\Desktop\musica%20sacra1\HERMOSA%20M&#218;SICA%20INSTRUMENTAL%20PARA%20ORAR%20_INTIMIDAD%20CON%20DIOS_%20PARTE%20%232.mp3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.jpeg"/><Relationship Id="rId7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utente\Desktop\FilmatoOLI.mp4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7.jpeg"/><Relationship Id="rId5" Type="http://schemas.openxmlformats.org/officeDocument/2006/relationships/image" Target="../media/image4.jpeg"/><Relationship Id="rId10" Type="http://schemas.openxmlformats.org/officeDocument/2006/relationships/image" Target="../media/image16.jpeg"/><Relationship Id="rId4" Type="http://schemas.openxmlformats.org/officeDocument/2006/relationships/image" Target="../media/image3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179512" y="2852936"/>
            <a:ext cx="2197011" cy="3312368"/>
            <a:chOff x="251519" y="2852936"/>
            <a:chExt cx="2197011" cy="3312368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19" y="2852936"/>
              <a:ext cx="1957278" cy="197475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72466" y="4437112"/>
              <a:ext cx="576064" cy="516831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368410" y="4869160"/>
              <a:ext cx="670372" cy="648072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3563888" y="119675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635896" y="47667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771800" y="54868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itannic Bold" pitchFamily="34" charset="0"/>
              </a:rPr>
              <a:t>UNA STORIA</a:t>
            </a:r>
            <a:r>
              <a:rPr lang="it-IT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itannic Bold" pitchFamily="34" charset="0"/>
              </a:rPr>
              <a:t> </a:t>
            </a:r>
            <a:endParaRPr lang="it-IT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771800" y="112474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itannic Bold" pitchFamily="34" charset="0"/>
              </a:rPr>
              <a:t>VISSUTA</a:t>
            </a:r>
            <a:endParaRPr lang="it-IT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71800" y="1628800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itannic Bold" pitchFamily="34" charset="0"/>
              </a:rPr>
              <a:t>E </a:t>
            </a:r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itannic Bold" pitchFamily="34" charset="0"/>
              </a:rPr>
              <a:t>CELEBRATA</a:t>
            </a:r>
            <a:r>
              <a:rPr lang="it-IT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ritannic Bold" pitchFamily="34" charset="0"/>
              </a:rPr>
              <a:t>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771800" y="2204864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itannic Bold" pitchFamily="34" charset="0"/>
              </a:rPr>
              <a:t>NELLA</a:t>
            </a:r>
            <a:r>
              <a:rPr lang="it-IT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ritannic Bold" pitchFamily="34" charset="0"/>
              </a:rPr>
              <a:t> </a:t>
            </a:r>
            <a:r>
              <a:rPr lang="it-IT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Britannic Bold" pitchFamily="34" charset="0"/>
              </a:rPr>
              <a:t>GIOIA</a:t>
            </a:r>
            <a:endParaRPr lang="it-IT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9" name="Immagine 18" descr="step---Copia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60032" y="2674670"/>
            <a:ext cx="3419872" cy="4183330"/>
          </a:xfrm>
          <a:prstGeom prst="rect">
            <a:avLst/>
          </a:prstGeom>
        </p:spPr>
      </p:pic>
      <p:pic>
        <p:nvPicPr>
          <p:cNvPr id="21" name="HERMOSA MÚSICA INSTRUMENTAL PARA ORAR _INTIMIDAD CON DIOS_ PARTE #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684584" y="162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3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8">
                <p:cTn id="34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28 agosto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HUACHO – 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75856" y="5661248"/>
            <a:ext cx="504056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Divino Maestro.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Salone S.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Turibio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: presentazione del libro “Un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pobre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cura” vita di Agostino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Chieppi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2" name="Immagine 11" descr="agostino c.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836712"/>
            <a:ext cx="4320480" cy="4553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30 agosto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987824" y="5661248"/>
            <a:ext cx="5400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Giornata del GRAZIE : Tanti volti, un’unica famiglia. Associazioni di collaboratori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si incontrano.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1" name="Immagine 10" descr="K55A27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1124744"/>
            <a:ext cx="5591944" cy="419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HUACHO – 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15816" y="5661248"/>
            <a:ext cx="53285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Divino Maestro: Presentazione di Anna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Micheli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, donna educatrice dei giovani.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2" name="Immagine 11" descr="micheli-pic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908720"/>
            <a:ext cx="3589227" cy="4561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/>
          <p:cNvSpPr txBox="1"/>
          <p:nvPr/>
        </p:nvSpPr>
        <p:spPr>
          <a:xfrm>
            <a:off x="179512" y="69269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01 settembre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allAtOnce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05 settembre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SANTIAGO – PUDAHUEL -  CILE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03848" y="5589240"/>
            <a:ext cx="54006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Eucarestia di inizio 150° Giubileo di Fondazione con la scuola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Madre Anna Eugenia Picco 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ani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980728"/>
            <a:ext cx="5735960" cy="4301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3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79512" y="90872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07 settembre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SANTIAGO – PUDAHUEL -  CILE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851920" y="5949280"/>
            <a:ext cx="45365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Presentazione del libro: “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Atento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al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llamado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de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Dios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” P. Rodrigo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Polanco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3059832" y="1052736"/>
            <a:ext cx="3312368" cy="2088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059832" y="3212976"/>
            <a:ext cx="3312368" cy="23762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6444208" y="1556792"/>
            <a:ext cx="2232248" cy="30963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03 ottobre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71800" y="5589240"/>
            <a:ext cx="561662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In compagnia di persone vere. Drammatizzazione di scritti di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Agostino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Chieppi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e Eugenia Picco.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in vompagni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836712"/>
            <a:ext cx="3156868" cy="451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2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7  0.075 -0.08267  0.125 -0.08267  C 0.175 -0.08267  0.22 -0.05067  0.25 0  C 0.22 0.05067  0.175 0.08267  0.125 0.08267  C 0.075 0.08267  0.03 0.05067  0 0  Z" pathEditMode="relative" ptsTypes="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467544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05 ottobre 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SANTIAGO – PUDAHUEL -  CILE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87824" y="5949280"/>
            <a:ext cx="56886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Celebrazione Eucaristica e pranzo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con le famiglie delle suore cilene.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1" name="Immagine 10" descr="ani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1052736"/>
            <a:ext cx="3435846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05 ottobre 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43808" y="5661248"/>
            <a:ext cx="53285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Pomeriggio musicale all’Auditorium del Carmine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1" name="Immagine 10" descr="carmine_AutoCollage_7_Imag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7" y="1340768"/>
            <a:ext cx="597666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18  ottobre 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851920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Lima – 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771800" y="5373216"/>
            <a:ext cx="554461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S.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Conrado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: Adorazione  preparata dai fratelli laici , con i testi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della Beata Eugenia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3" name="Picture 2" descr="C:\Users\utente\Desktop\pag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79" y="908720"/>
            <a:ext cx="4398459" cy="41764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build="allAtOnce" animBg="1"/>
      <p:bldP spid="11" grpId="1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179512" y="908720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08 novembre  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HUACHO – 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275856" y="5733256"/>
            <a:ext cx="5400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Centro ricreativo Giovanni Cortesi: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Festival de Canto Eucaristico.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1" name="Immagine 10" descr="p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0" y="836712"/>
            <a:ext cx="4896544" cy="477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aprile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9" name="Immagine 8" descr="hqdefault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2267744" y="260648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3635896" y="5013176"/>
            <a:ext cx="475252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  <a:ea typeface="Adobe Fan Heiti Std B" pitchFamily="34" charset="-128"/>
              </a:rPr>
              <a:t>Nel silenzio, come le nostre prime sorelle, ci siamo riunite nella Chiesa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  <a:ea typeface="Adobe Fan Heiti Std B" pitchFamily="34" charset="-128"/>
              </a:rPr>
              <a:t>di S. Rocco, per l’adorazione Eucaristica.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  <a:ea typeface="Adobe Fan Heiti Std B" pitchFamily="34" charset="-128"/>
              </a:rPr>
              <a:t>Così in tutte le comunità più lontane. </a:t>
            </a:r>
            <a:endParaRPr lang="it-IT" dirty="0">
              <a:solidFill>
                <a:srgbClr val="C00000"/>
              </a:solidFill>
              <a:latin typeface="Arial Rounded MT Bold" pitchFamily="34" charset="0"/>
              <a:ea typeface="Adobe Fan Heiti Std B" pitchFamily="34" charset="-128"/>
            </a:endParaRPr>
          </a:p>
        </p:txBody>
      </p:sp>
      <p:pic>
        <p:nvPicPr>
          <p:cNvPr id="12" name="Immagine 11" descr="P1010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4048" y="1916832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3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PALANZANO - 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90872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08  dicembre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18" name="Immagine 17" descr="pagePALANZAN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836712"/>
            <a:ext cx="5015632" cy="501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asellaDiTesto 18"/>
          <p:cNvSpPr txBox="1"/>
          <p:nvPr/>
        </p:nvSpPr>
        <p:spPr>
          <a:xfrm>
            <a:off x="2915816" y="5877272"/>
            <a:ext cx="56886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Celebrazione Eucaristica per 150°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Fondazione Piccole Figlie.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HUACHO –PERU’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90872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 dicembre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131840" y="5661248"/>
            <a:ext cx="53285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Conferenza nel Centro Pastorale delle Suore: “Portare il mondo al Cuore di Gesù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attraverso Maria”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2050" name="Picture 2" descr="C:\Users\utente\Desktop\poster 150- perù- 45 CM X 60 CM-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764704"/>
            <a:ext cx="3623246" cy="482391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08 dicembre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lima –PERU’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43808" y="6021288"/>
            <a:ext cx="54726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Serenata alla Vergine: Canti mariani e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pensieri del Fondatore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3" name="Immagine 12" descr="page.jpg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3275856" y="1052736"/>
            <a:ext cx="4752528" cy="4752528"/>
          </a:xfrm>
          <a:prstGeom prst="rect">
            <a:avLst/>
          </a:prstGeom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dicembre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HUACHO –PERU’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43808" y="6021288"/>
            <a:ext cx="547260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Peregrinaciòn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Mariana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1" name="Immagine 10" descr="ani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1052736"/>
            <a:ext cx="5538192" cy="4153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10   gennaio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HUACHO –PERU’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31840" y="5589240"/>
            <a:ext cx="532859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Caccia al tesoro sulle figure del Fondatore, Anna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Micheli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e Madre Eugenia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1" name="Immagine 10" descr="TESORO PERU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908720"/>
            <a:ext cx="4608512" cy="4608512"/>
          </a:xfrm>
          <a:prstGeom prst="rect">
            <a:avLst/>
          </a:prstGeom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179512" y="90872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13 gennaio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GORDOLA - SVIZZERA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987824" y="5949280"/>
            <a:ext cx="554461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Celebrazione Eucaristica al Solarium e inaugurazione quadro della Beata Eugenia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14" name="Immagine 13" descr="gordola 1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908720"/>
            <a:ext cx="4824536" cy="4824536"/>
          </a:xfrm>
          <a:prstGeom prst="rect">
            <a:avLst/>
          </a:prstGeom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uild="allAtOnce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02 febbraio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NGUBA - BUKAVU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71800" y="5373216"/>
            <a:ext cx="547260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Eucarestia per la professione temporanea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di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sr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Anne Marie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Byamana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, 25° di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sr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Monica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Cognetti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, 50° di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sr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Giovanna Gallicani e 150° della Congregazione presieduta dal Vescovo.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BUKAVU NGUB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962726"/>
            <a:ext cx="5328592" cy="3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5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15  febbraio 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Lima – </a:t>
            </a:r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peru</a:t>
            </a:r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87824" y="5517232"/>
            <a:ext cx="53285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S.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Conrado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: caccia al tesoro per le famiglie sulle figure del Fondatore, Anna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Micheli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e Madre Eugenia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3" name="Immagine 12" descr="ani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76470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ransition spd="med" advClick="0" advTm="22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01 marzo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Concordia - </a:t>
            </a:r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modena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43808" y="5733256"/>
            <a:ext cx="583264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Animazione dei gruppi bambini-giovani e delle Messe domenicali nel 90° di presenza e 150°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della Congregazione.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CONCORDI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764704"/>
            <a:ext cx="5000228" cy="4896544"/>
          </a:xfrm>
          <a:prstGeom prst="rect">
            <a:avLst/>
          </a:prstGeom>
        </p:spPr>
      </p:pic>
    </p:spTree>
  </p:cSld>
  <p:clrMapOvr>
    <a:masterClrMapping/>
  </p:clrMapOvr>
  <p:transition spd="med" advClick="0" advTm="22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12  aprile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31840" y="5445224"/>
            <a:ext cx="576064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Beato C.A. Ferrari - Celebrazione giubilare e 25°/50° di professione religiosa. Ha presieduto il Vescovo di Parma</a:t>
            </a:r>
            <a:r>
              <a:rPr lang="it-IT" dirty="0" smtClean="0">
                <a:solidFill>
                  <a:srgbClr val="C00000"/>
                </a:solidFill>
              </a:rPr>
              <a:t>.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10" name="Immagine 9" descr="bis 150 25 5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7432" y="1052736"/>
            <a:ext cx="594706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6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aprile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131840" y="5373216"/>
            <a:ext cx="532859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Nella cappella della comunità - adorazione secondo lo schema proposto dalla congregazione - la comunità con qualche postulante in stage apostolico in comunità 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699792" y="332656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CAHI - BUKAVU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" name="Immagine 11" descr="CAHI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908720"/>
            <a:ext cx="4464496" cy="4320480"/>
          </a:xfrm>
          <a:prstGeom prst="rect">
            <a:avLst/>
          </a:prstGeom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uild="allAtOnce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12  aprile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87824" y="6021288"/>
            <a:ext cx="57606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Beato C.A. Ferrari - Celebrazione giubilare e 25°/50° di professione religiosa </a:t>
            </a:r>
          </a:p>
        </p:txBody>
      </p:sp>
      <p:pic>
        <p:nvPicPr>
          <p:cNvPr id="11" name="Immagine 10" descr="bo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9852" y="1052736"/>
            <a:ext cx="5460606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C00000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Carpineti</a:t>
            </a:r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reggio</a:t>
            </a:r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emilia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aprile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059832" y="5877272"/>
            <a:ext cx="489654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Eucarestia giubileo 150° di Fondazione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123728" y="1124744"/>
            <a:ext cx="3024336" cy="2808312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724128" y="1988840"/>
            <a:ext cx="3024336" cy="288032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3 -0.05063  0.075 -0.08261  0.125 -0.08261  C 0.175 -0.08261  0.22 -0.05063  0.25 0  C 0.22 0.05063  0.175 0.08261  0.125 0.08261  C 0.075 0.08261  0.03 0.05063  0 0  Z" pathEditMode="relative" ptsTypes="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18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1 0.0453  0.011 0.08661  0.028 0.11325  C 0.028 0.11459  0.055 0.15056  0.055 0.14923  C 0.07 0.16922  0.079 0.1972  0.079 0.22651  C 0.079 0.28514  0.044 0.33177  0 0.3331  C -0.044 0.33177  -0.079 0.28514  -0.079 0.22651  C -0.079 0.1972  -0.07 0.16922  -0.055 0.14923  C -0.055 0.15056  -0.028 0.11459  -0.028 0.11325  C -0.011 0.08661  -0.001 0.0453  0 0  Z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  <p:bldP spid="11" grpId="0" animBg="1"/>
      <p:bldP spid="11" grpId="1" animBg="1"/>
      <p:bldP spid="13" grpId="0" animBg="1"/>
      <p:bldP spid="1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bukavu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 aprile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555776" y="4941168"/>
            <a:ext cx="6192688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Noi di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Bukavu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: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Cahi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e la casa di formazione de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Nguba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: siamo nel giardino della casa di formazione dei padri Carmelitani al Santuario della Madonna del Carmine.</a:t>
            </a:r>
            <a:b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Con la preghiera del rosario abbiamo voluto ringraziare di tutte le grazie ricevute in questo anno giubilare in serena fraternità, nella gioia.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2" name="Immagine 11" descr="2 Bukavu 14 avril 2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1760" y="1268760"/>
            <a:ext cx="3286848" cy="2459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 descr="1 Bukavu 14 avril 2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908720"/>
            <a:ext cx="2748458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 aprile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555776" y="5301208"/>
            <a:ext cx="590465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Celebrazione Eucaristica 150° di Fondazione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in Casa Madre.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Adorazione Eucaristica  in S. Rocco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e in ogni comunità.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2" name="Immagine 11" descr="ani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980728"/>
            <a:ext cx="5322540" cy="3991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4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uiExpand="1" build="allAtOnce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tente\Desktop\596455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836712"/>
            <a:ext cx="5256584" cy="4474803"/>
          </a:xfrm>
          <a:prstGeom prst="rect">
            <a:avLst/>
          </a:prstGeom>
          <a:noFill/>
        </p:spPr>
      </p:pic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16  maggio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COLLECCHIO - 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771800" y="5445224"/>
            <a:ext cx="61926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Veglia di Pentecoste .Si festeggiano</a:t>
            </a:r>
            <a:b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i 30 di ordinazione del Parroco Don Guido </a:t>
            </a:r>
            <a:b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</a:b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l'Ordinazione Diaconale di Paolo 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il 150 di fondazione delle Suore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23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8" presetClass="emp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16  maggio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75856" y="5805264"/>
            <a:ext cx="504056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S. Leonardo: serata musicale nel 150° di fondazione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leonardo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712" y="1196752"/>
            <a:ext cx="5536824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33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1  0.125 0.16655  C 0.125 0.25849  0.069 0.3331  0 0.3331  C -0.069 0.3331  -0.125 0.25849  -0.125 0.16655  C -0.125 0.07461  -0.069 0  0 0  Z" pathEditMode="relative" ptsTypes="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02/03 giugno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Pellegrinaggio a </a:t>
            </a:r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roma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275856" y="5373216"/>
            <a:ext cx="518457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Per festeggiare i 150 di fondazione ,un bel gruppo di suore e fratelli e sorelle laici sono andati in pellegrinaggio a Roma e hanno partecipato all’udienza di Papa Francesco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roma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764704"/>
            <a:ext cx="4481736" cy="4481736"/>
          </a:xfrm>
          <a:prstGeom prst="rect">
            <a:avLst/>
          </a:prstGeom>
        </p:spPr>
      </p:pic>
    </p:spTree>
  </p:cSld>
  <p:clrMapOvr>
    <a:masterClrMapping/>
  </p:clrMapOvr>
  <p:transition spd="med" advClick="0" advTm="4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12  giugno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SANTIAGO – PUDAHUEL - CILE 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987824" y="5805264"/>
            <a:ext cx="576064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Eucarestia giubilare 150° Fondazione e</a:t>
            </a:r>
          </a:p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50° di 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professione 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di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sr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Nelly Bravo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Bravo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.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CIL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1340768"/>
            <a:ext cx="5184576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84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14  Giugno   2015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8782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BADIA </a:t>
            </a:r>
            <a:r>
              <a:rPr lang="it-IT" sz="2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DI</a:t>
            </a:r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TORRECHIARA - 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059832" y="5661248"/>
            <a:ext cx="554461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Zona Pastorale di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Vigatto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. Serata in canto nel 150° della Congregazione con Vespro, cena e lettura testi di Agostino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Chieppi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1" name="Immagine 10" descr="anigif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9" y="1539006"/>
            <a:ext cx="5119078" cy="383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4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125 0.2878  L -0.125 0.2878  L 0 0  Z" pathEditMode="relative" ptsTypes="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pic>
        <p:nvPicPr>
          <p:cNvPr id="8" name="FilmatoOL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3203848" y="1412776"/>
            <a:ext cx="5196408" cy="3897306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267744" y="260648"/>
            <a:ext cx="656743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dventure" pitchFamily="82" charset="0"/>
                <a:cs typeface="MV Boli" pitchFamily="2" charset="0"/>
              </a:rPr>
              <a:t>MAGNIFICAT</a:t>
            </a:r>
            <a:endParaRPr lang="it-IT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dventure" pitchFamily="82" charset="0"/>
              <a:cs typeface="MV Boli" pitchFamily="2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699792" y="5517232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dventure" pitchFamily="82" charset="0"/>
                <a:cs typeface="MV Boli" pitchFamily="2" charset="0"/>
              </a:rPr>
              <a:t>anima </a:t>
            </a:r>
            <a:r>
              <a:rPr lang="it-IT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dventure" pitchFamily="82" charset="0"/>
                <a:cs typeface="MV Boli" pitchFamily="2" charset="0"/>
              </a:rPr>
              <a:t>mea</a:t>
            </a:r>
            <a:r>
              <a:rPr lang="it-IT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dventure" pitchFamily="82" charset="0"/>
                <a:cs typeface="MV Boli" pitchFamily="2" charset="0"/>
              </a:rPr>
              <a:t> </a:t>
            </a:r>
            <a:r>
              <a:rPr lang="it-IT" sz="44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dventure" pitchFamily="82" charset="0"/>
                <a:cs typeface="MV Boli" pitchFamily="2" charset="0"/>
              </a:rPr>
              <a:t>dominum</a:t>
            </a:r>
            <a:r>
              <a:rPr lang="it-IT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dventure" pitchFamily="82" charset="0"/>
                <a:cs typeface="MV Boli" pitchFamily="2" charset="0"/>
              </a:rPr>
              <a:t>!</a:t>
            </a:r>
            <a:endParaRPr lang="it-IT" sz="4400" dirty="0">
              <a:latin typeface="Adventure" pitchFamily="82" charset="0"/>
            </a:endParaRPr>
          </a:p>
        </p:txBody>
      </p:sp>
    </p:spTree>
  </p:cSld>
  <p:clrMapOvr>
    <a:masterClrMapping/>
  </p:clrMapOvr>
  <p:transition spd="med" advClick="0" advTm="179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20  maggio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pic>
        <p:nvPicPr>
          <p:cNvPr id="8" name="Immagine 7" descr="41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38688">
            <a:off x="4922891" y="2318213"/>
            <a:ext cx="3913617" cy="293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Madonna_di_Fontanellato.jpg"/>
          <p:cNvPicPr>
            <a:picLocks noChangeAspect="1"/>
          </p:cNvPicPr>
          <p:nvPr/>
        </p:nvPicPr>
        <p:blipFill>
          <a:blip r:embed="rId7" cstate="print">
            <a:lum bright="20000"/>
          </a:blip>
          <a:stretch>
            <a:fillRect/>
          </a:stretch>
        </p:blipFill>
        <p:spPr>
          <a:xfrm rot="21299978">
            <a:off x="2464680" y="1432480"/>
            <a:ext cx="2233816" cy="2964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CasellaDiTesto 9"/>
          <p:cNvSpPr txBox="1"/>
          <p:nvPr/>
        </p:nvSpPr>
        <p:spPr>
          <a:xfrm>
            <a:off x="2699792" y="332656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Scuola Casa Famiglia - 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275856" y="5949280"/>
            <a:ext cx="568863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Nel Santuario di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Fontanellato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Rosario nel ricordo del 150° di Fondazione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467544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27  giugno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HUACHO – 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Esagono 12"/>
          <p:cNvSpPr/>
          <p:nvPr/>
        </p:nvSpPr>
        <p:spPr>
          <a:xfrm>
            <a:off x="4932040" y="1124744"/>
            <a:ext cx="2016224" cy="1512168"/>
          </a:xfrm>
          <a:prstGeom prst="hexagon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Esagono 20"/>
          <p:cNvSpPr/>
          <p:nvPr/>
        </p:nvSpPr>
        <p:spPr>
          <a:xfrm>
            <a:off x="6588224" y="1916832"/>
            <a:ext cx="2016224" cy="1512168"/>
          </a:xfrm>
          <a:prstGeom prst="hexagon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Esagono 21"/>
          <p:cNvSpPr/>
          <p:nvPr/>
        </p:nvSpPr>
        <p:spPr>
          <a:xfrm>
            <a:off x="3275856" y="1844824"/>
            <a:ext cx="2016224" cy="1512168"/>
          </a:xfrm>
          <a:prstGeom prst="hexagon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Esagono 23"/>
          <p:cNvSpPr/>
          <p:nvPr/>
        </p:nvSpPr>
        <p:spPr>
          <a:xfrm>
            <a:off x="6588224" y="3429000"/>
            <a:ext cx="2016224" cy="1512168"/>
          </a:xfrm>
          <a:prstGeom prst="hexagon">
            <a:avLst/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Esagono 24"/>
          <p:cNvSpPr/>
          <p:nvPr/>
        </p:nvSpPr>
        <p:spPr>
          <a:xfrm>
            <a:off x="3275856" y="3356992"/>
            <a:ext cx="2016224" cy="1512168"/>
          </a:xfrm>
          <a:prstGeom prst="hexagon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Esagono 25"/>
          <p:cNvSpPr/>
          <p:nvPr/>
        </p:nvSpPr>
        <p:spPr>
          <a:xfrm>
            <a:off x="4932040" y="4149080"/>
            <a:ext cx="2016224" cy="1512168"/>
          </a:xfrm>
          <a:prstGeom prst="hexagon">
            <a:avLst/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3203848" y="5877272"/>
            <a:ext cx="5400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Divino Maestro: Eucarestia di inizio del Giubileo e presentazione del carisma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29 giugno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LIMA – PERU’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Ovale 9"/>
          <p:cNvSpPr/>
          <p:nvPr/>
        </p:nvSpPr>
        <p:spPr>
          <a:xfrm>
            <a:off x="4211960" y="2708920"/>
            <a:ext cx="2232248" cy="2088232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2195736" y="1124744"/>
            <a:ext cx="2160240" cy="1872208"/>
          </a:xfrm>
          <a:prstGeom prst="ellipse">
            <a:avLst/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6588224" y="1556792"/>
            <a:ext cx="2232248" cy="2160240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635896" y="5589240"/>
            <a:ext cx="504056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Parrocchia S.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Conrado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. Eucarestia di apertura del Giubileo 150°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29 giugno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" name="Immagine 19" descr="anigif.gif"/>
          <p:cNvPicPr>
            <a:picLocks noChangeAspect="1"/>
          </p:cNvPicPr>
          <p:nvPr/>
        </p:nvPicPr>
        <p:blipFill>
          <a:blip r:embed="rId6" cstate="print">
            <a:lum bright="10000"/>
          </a:blip>
          <a:stretch>
            <a:fillRect/>
          </a:stretch>
        </p:blipFill>
        <p:spPr>
          <a:xfrm>
            <a:off x="2771800" y="1052736"/>
            <a:ext cx="5542337" cy="370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CasellaDiTesto 21"/>
          <p:cNvSpPr txBox="1"/>
          <p:nvPr/>
        </p:nvSpPr>
        <p:spPr>
          <a:xfrm>
            <a:off x="3275856" y="5589240"/>
            <a:ext cx="5328592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Eucarestia di apertura Giubileo 150° di Fondazione presieduta dal Vescovo Mons. Enrico Solmi, nella cripta del Duomo. 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60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29 0.12125  L 0.125 0.12125  L 0.048 0.19586  L 0.077 0.31711  L 0 0.2425  L -0.077 0.31711  L -0.048 0.19586  L -0.125 0.12125  L -0.029 0.12125  L 0 0  Z" pathEditMode="relative" ptsTypes="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 build="allAtOnce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29 giugno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139952" y="260648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parma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" name="Immagine 9" descr="foto visi_AutoCollage_15yyujtyytImage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1484784"/>
            <a:ext cx="5876740" cy="391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3419872" y="5877272"/>
            <a:ext cx="53285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La festa </a:t>
            </a:r>
            <a:r>
              <a:rPr lang="it-IT" dirty="0" err="1" smtClean="0">
                <a:solidFill>
                  <a:srgbClr val="C00000"/>
                </a:solidFill>
                <a:latin typeface="Arial Rounded MT Bold" pitchFamily="34" charset="0"/>
              </a:rPr>
              <a:t>continua…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/>
          <p:nvPr/>
        </p:nvGrpSpPr>
        <p:grpSpPr>
          <a:xfrm>
            <a:off x="395536" y="3356992"/>
            <a:ext cx="2016224" cy="2808312"/>
            <a:chOff x="395536" y="3356992"/>
            <a:chExt cx="2016224" cy="2808312"/>
          </a:xfrm>
        </p:grpSpPr>
        <p:pic>
          <p:nvPicPr>
            <p:cNvPr id="4" name="Immagine 3" descr="logo-Peque+¦as-Hijas-It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5536" y="3356992"/>
              <a:ext cx="1600424" cy="1614713"/>
            </a:xfrm>
            <a:prstGeom prst="rect">
              <a:avLst/>
            </a:prstGeom>
          </p:spPr>
        </p:pic>
        <p:sp>
          <p:nvSpPr>
            <p:cNvPr id="1026" name="Oval 2" descr="micheli-picc"/>
            <p:cNvSpPr>
              <a:spLocks noChangeArrowheads="1"/>
            </p:cNvSpPr>
            <p:nvPr/>
          </p:nvSpPr>
          <p:spPr bwMode="auto">
            <a:xfrm>
              <a:off x="1835696" y="4437112"/>
              <a:ext cx="576064" cy="516831"/>
            </a:xfrm>
            <a:prstGeom prst="ellipse">
              <a:avLst/>
            </a:prstGeom>
            <a:blipFill dpi="0" rotWithShape="0">
              <a:blip r:embed="rId3" cstate="print"/>
              <a:srcRect/>
              <a:stretch>
                <a:fillRect/>
              </a:stretch>
            </a:blip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7" name="Oval 3" descr="img002-002"/>
            <p:cNvSpPr>
              <a:spLocks noChangeArrowheads="1"/>
            </p:cNvSpPr>
            <p:nvPr/>
          </p:nvSpPr>
          <p:spPr bwMode="auto">
            <a:xfrm>
              <a:off x="1259632" y="4869160"/>
              <a:ext cx="670372" cy="648072"/>
            </a:xfrm>
            <a:prstGeom prst="ellipse">
              <a:avLst/>
            </a:prstGeom>
            <a:blipFill dpi="0" rotWithShape="0">
              <a:blip r:embed="rId4" cstate="print"/>
              <a:srcRect/>
              <a:stretch>
                <a:fillRect/>
              </a:stretch>
            </a:blip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1028" name="Oval 4" descr="eugenia"/>
            <p:cNvSpPr>
              <a:spLocks noChangeArrowheads="1"/>
            </p:cNvSpPr>
            <p:nvPr/>
          </p:nvSpPr>
          <p:spPr bwMode="auto">
            <a:xfrm>
              <a:off x="1547664" y="5589240"/>
              <a:ext cx="576065" cy="576064"/>
            </a:xfrm>
            <a:prstGeom prst="ellipse">
              <a:avLst/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179512" y="908720"/>
            <a:ext cx="183569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it-IT" sz="1600" b="1" dirty="0" smtClean="0">
                <a:ln/>
                <a:solidFill>
                  <a:schemeClr val="accent3"/>
                </a:solidFill>
                <a:latin typeface="Adobe Fan Heiti Std B" pitchFamily="34" charset="-128"/>
                <a:ea typeface="Adobe Fan Heiti Std B" pitchFamily="34" charset="-128"/>
              </a:rPr>
              <a:t>31  Luglio 2014</a:t>
            </a:r>
            <a:endParaRPr lang="it-IT" sz="1600" b="1" dirty="0">
              <a:ln/>
              <a:solidFill>
                <a:schemeClr val="accent3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83968" y="26064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it-IT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  S. CORNELIA - ROMA</a:t>
            </a:r>
            <a:endParaRPr lang="it-IT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843808" y="5445224"/>
            <a:ext cx="5472608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I ragazzi dell’Oratorio estivo hanno creato un musical </a:t>
            </a:r>
            <a:r>
              <a:rPr lang="it-IT" dirty="0">
                <a:solidFill>
                  <a:srgbClr val="C00000"/>
                </a:solidFill>
                <a:latin typeface="Arial Rounded MT Bold" pitchFamily="34" charset="0"/>
              </a:rPr>
              <a:t>sulla fondazione dell'istituto delle Piccole Figlie dei Sacri Cuori di Gesù e Maria </a:t>
            </a:r>
            <a:r>
              <a:rPr lang="it-IT" dirty="0" smtClean="0">
                <a:solidFill>
                  <a:srgbClr val="C00000"/>
                </a:solidFill>
                <a:latin typeface="Arial Rounded MT Bold" pitchFamily="34" charset="0"/>
              </a:rPr>
              <a:t> </a:t>
            </a:r>
            <a:endParaRPr lang="it-IT" dirty="0">
              <a:solidFill>
                <a:srgbClr val="C00000"/>
              </a:solidFill>
              <a:latin typeface="Arial Rounded MT Bold" pitchFamily="34" charset="0"/>
            </a:endParaRPr>
          </a:p>
        </p:txBody>
      </p:sp>
      <p:pic>
        <p:nvPicPr>
          <p:cNvPr id="10" name="Immagine 9" descr="10366066_556102471167949_765817989317181398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980728"/>
            <a:ext cx="4134238" cy="275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magine 10" descr="10428026_556102687834594_1384446588020864598_n.jpg"/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5078080" y="2492896"/>
            <a:ext cx="406592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2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oggia">
  <a:themeElements>
    <a:clrScheme name="Loggi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Loggi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2735</TotalTime>
  <Words>843</Words>
  <Application>Microsoft Office PowerPoint</Application>
  <PresentationFormat>Presentazione su schermo (4:3)</PresentationFormat>
  <Paragraphs>137</Paragraphs>
  <Slides>39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0" baseType="lpstr">
      <vt:lpstr>Loggia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utente</cp:lastModifiedBy>
  <cp:revision>261</cp:revision>
  <dcterms:created xsi:type="dcterms:W3CDTF">2015-05-30T07:02:01Z</dcterms:created>
  <dcterms:modified xsi:type="dcterms:W3CDTF">2015-06-16T19:28:02Z</dcterms:modified>
</cp:coreProperties>
</file>